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1"/>
  </p:notesMasterIdLst>
  <p:handoutMasterIdLst>
    <p:handoutMasterId r:id="rId22"/>
  </p:handoutMasterIdLst>
  <p:sldIdLst>
    <p:sldId id="299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1" r:id="rId19"/>
    <p:sldId id="35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1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E7FDCF-51BD-234B-817F-B3E2CE0E4C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Varun_Raj.zip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├── </a:t>
            </a:r>
            <a:r>
              <a:rPr lang="en-US" dirty="0" err="1"/>
              <a:t>AeroHack_CubeMinds.pptx</a:t>
            </a:r>
            <a:r>
              <a:rPr lang="en-US" dirty="0"/>
              <a:t>   ← This PPT</a:t>
            </a:r>
          </a:p>
          <a:p>
            <a:pPr marL="0" indent="0">
              <a:buNone/>
            </a:pPr>
            <a:r>
              <a:rPr lang="en-US" dirty="0"/>
              <a:t>├── </a:t>
            </a:r>
            <a:r>
              <a:rPr lang="en-US" dirty="0" err="1"/>
              <a:t>cube_solver.py</a:t>
            </a:r>
            <a:r>
              <a:rPr lang="en-US" dirty="0"/>
              <a:t>            ← Python algorithm</a:t>
            </a:r>
          </a:p>
          <a:p>
            <a:pPr marL="0" indent="0">
              <a:buNone/>
            </a:pPr>
            <a:r>
              <a:rPr lang="en-US" dirty="0"/>
              <a:t>├── </a:t>
            </a:r>
            <a:r>
              <a:rPr lang="en-US" dirty="0" err="1"/>
              <a:t>cube_visual.html</a:t>
            </a:r>
            <a:r>
              <a:rPr lang="en-US" dirty="0"/>
              <a:t>          ← 3D Web visual</a:t>
            </a:r>
          </a:p>
          <a:p>
            <a:pPr marL="0" indent="0">
              <a:buNone/>
            </a:pPr>
            <a:r>
              <a:rPr lang="en-US" dirty="0"/>
              <a:t>├── </a:t>
            </a:r>
            <a:r>
              <a:rPr lang="en-US" dirty="0" err="1"/>
              <a:t>README.txt</a:t>
            </a:r>
            <a:r>
              <a:rPr lang="en-US" dirty="0"/>
              <a:t>                ← How to run + details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6B780-D3E7-ED43-8869-F1726A71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F55D3-CE5D-E462-7788-E729577AD9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374E0-8ED5-BA4B-9A8F-A444216EA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30893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8E9541-84A3-2D33-51F4-20C87A9F41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657" y="3098423"/>
            <a:ext cx="10829543" cy="25329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project simulates a Rubik’s Cube solving process using real-world move logic, intelligent prediction, and animated output — all with a modular Python core and a 3D HTML visual.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D70A9A-231E-89AF-DDE1-5A734309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" y="663415"/>
            <a:ext cx="10811256" cy="1646232"/>
          </a:xfrm>
        </p:spPr>
        <p:txBody>
          <a:bodyPr/>
          <a:lstStyle/>
          <a:p>
            <a:pPr algn="ctr"/>
            <a:r>
              <a:rPr lang="en-US" dirty="0" err="1"/>
              <a:t>CubeMinds</a:t>
            </a:r>
            <a:r>
              <a:rPr lang="en-US" dirty="0"/>
              <a:t>: A Visual-Intelligent Rubik’s Cube Solver</a:t>
            </a:r>
            <a:br>
              <a:rPr lang="en-US" dirty="0"/>
            </a:br>
            <a:br>
              <a:rPr lang="en-US" dirty="0"/>
            </a:br>
            <a:r>
              <a:rPr lang="en-US" sz="1800" b="0" dirty="0"/>
              <a:t>“It’s not just a puzzle — it’s a test of Mind, Math, and Moves!”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EF86C-8DD5-0387-F9C1-796125117F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FCB4E-82AA-39F0-A029-C45E7CE3A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22489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21020D-C522-7ACB-58B8-57A55F19D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475999"/>
            <a:ext cx="10829543" cy="47671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approached the problem by modeling the cube as a collection of six 3×3 face grids (U, D, F, B, L, R). Each move (like U, U') is treated as a transformation involving:</a:t>
            </a:r>
          </a:p>
          <a:p>
            <a:r>
              <a:rPr lang="en-US" dirty="0"/>
              <a:t>Rotation of a face (90° clockwise or counter-clockwise)</a:t>
            </a:r>
          </a:p>
          <a:p>
            <a:r>
              <a:rPr lang="en-US" dirty="0"/>
              <a:t>Edge transfers between adjacent sides</a:t>
            </a:r>
          </a:p>
          <a:p>
            <a:r>
              <a:rPr lang="en-US" dirty="0"/>
              <a:t>Logging and animation of moves</a:t>
            </a:r>
          </a:p>
          <a:p>
            <a:pPr marL="0" indent="0">
              <a:buNone/>
            </a:pPr>
            <a:r>
              <a:rPr lang="en-US" dirty="0"/>
              <a:t>The problem is broken down into:</a:t>
            </a:r>
          </a:p>
          <a:p>
            <a:r>
              <a:rPr lang="en-US" b="1" dirty="0"/>
              <a:t>Cube Representation</a:t>
            </a:r>
            <a:r>
              <a:rPr lang="en-US" dirty="0"/>
              <a:t> using </a:t>
            </a:r>
            <a:r>
              <a:rPr lang="en-US" dirty="0" err="1"/>
              <a:t>dict</a:t>
            </a:r>
            <a:r>
              <a:rPr lang="en-US" dirty="0"/>
              <a:t>[str, List[List[str]]]</a:t>
            </a:r>
          </a:p>
          <a:p>
            <a:r>
              <a:rPr lang="en-US" b="1" dirty="0"/>
              <a:t>Move Engine </a:t>
            </a:r>
            <a:r>
              <a:rPr lang="en-US" dirty="0"/>
              <a:t>with reversible transformations</a:t>
            </a:r>
          </a:p>
          <a:p>
            <a:r>
              <a:rPr lang="en-US" b="1" dirty="0"/>
              <a:t>State Tracker </a:t>
            </a:r>
            <a:r>
              <a:rPr lang="en-US" dirty="0"/>
              <a:t>to simulate and log each action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5AA97C-5793-0DA6-18E7-F12B7093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Problem-Solving Approach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94AAF-3D40-97A7-B6F0-786DE8298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6902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4008CE-F97B-CA62-ED20-DB9FD9E93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b="1" dirty="0"/>
          </a:p>
          <a:p>
            <a:r>
              <a:rPr lang="en-IN" b="1" dirty="0"/>
              <a:t>Dictionary (dict)</a:t>
            </a:r>
            <a:r>
              <a:rPr lang="en-IN" dirty="0"/>
              <a:t> – To represent the 6 faces of the cube.</a:t>
            </a:r>
          </a:p>
          <a:p>
            <a:r>
              <a:rPr lang="en-IN" b="1" dirty="0"/>
              <a:t>2D Lists</a:t>
            </a:r>
            <a:r>
              <a:rPr lang="en-IN" dirty="0"/>
              <a:t> – Each face is a 3x3 grid representing stickers.</a:t>
            </a:r>
          </a:p>
          <a:p>
            <a:r>
              <a:rPr lang="en-IN" b="1" dirty="0"/>
              <a:t>MoveTracker Class</a:t>
            </a:r>
            <a:r>
              <a:rPr lang="en-IN" dirty="0"/>
              <a:t> – Logs each move and simulates animation.</a:t>
            </a:r>
          </a:p>
          <a:p>
            <a:r>
              <a:rPr lang="en-IN" b="1" dirty="0"/>
              <a:t>Random Generator</a:t>
            </a:r>
            <a:r>
              <a:rPr lang="en-IN" dirty="0"/>
              <a:t> – For scrambling using valid moves.</a:t>
            </a:r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r>
              <a:rPr lang="en-IN" i="1" dirty="0"/>
              <a:t>Why it's special:</a:t>
            </a:r>
            <a:br>
              <a:rPr lang="en-IN" dirty="0"/>
            </a:br>
            <a:r>
              <a:rPr lang="en-IN" dirty="0"/>
              <a:t>Every move is animated with a 0.3s delay, mimicking real-world cube solving rhythm and enhancing clarity.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D11B34-187B-9E89-D156-720EA18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Used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09E6E-A82A-8F44-8A07-D3A27E3D8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440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B0DD75-B971-B5E2-5BB3-BAA755982B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657" y="1534510"/>
            <a:ext cx="10829543" cy="4885682"/>
          </a:xfrm>
        </p:spPr>
        <p:txBody>
          <a:bodyPr/>
          <a:lstStyle/>
          <a:p>
            <a:r>
              <a:rPr lang="en-IN" dirty="0"/>
              <a:t>To predict the cube’s state:</a:t>
            </a:r>
          </a:p>
          <a:p>
            <a:r>
              <a:rPr lang="en-IN" dirty="0"/>
              <a:t>Each move manipulates rows/columns of multiple faces.</a:t>
            </a:r>
          </a:p>
          <a:p>
            <a:r>
              <a:rPr lang="en-IN" dirty="0"/>
              <a:t>rotate_face(face, clockwise=True) performs 90° rotations.</a:t>
            </a:r>
          </a:p>
          <a:p>
            <a:r>
              <a:rPr lang="en-IN" dirty="0"/>
              <a:t>The scrambled and solved states are visualized using a </a:t>
            </a:r>
            <a:r>
              <a:rPr lang="en-IN" b="1" dirty="0"/>
              <a:t>flattened cube printer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i="1" dirty="0"/>
              <a:t>Example:</a:t>
            </a:r>
            <a:br>
              <a:rPr lang="en-IN" dirty="0"/>
            </a:br>
            <a:r>
              <a:rPr lang="en-IN" dirty="0"/>
              <a:t>If U is applied:</a:t>
            </a:r>
          </a:p>
          <a:p>
            <a:r>
              <a:rPr lang="en-IN" dirty="0"/>
              <a:t>The top layer of Front, Right, Back, and Left rotates accordingly.</a:t>
            </a:r>
          </a:p>
          <a:p>
            <a:r>
              <a:rPr lang="en-IN" dirty="0"/>
              <a:t>The U face matrix is rotated clockwise.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069AE7-998E-5168-6781-8D992049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Prediction Logic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E1D44-8887-4ED0-F2B5-3BE0810E4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17075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D4F7AF-C54A-7378-B3C5-3E2A7D0F4F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657" y="1405747"/>
            <a:ext cx="10829543" cy="4561490"/>
          </a:xfrm>
        </p:spPr>
        <p:txBody>
          <a:bodyPr/>
          <a:lstStyle/>
          <a:p>
            <a:r>
              <a:rPr lang="en-IN" dirty="0"/>
              <a:t>Each face rotation is O(1)</a:t>
            </a:r>
          </a:p>
          <a:p>
            <a:r>
              <a:rPr lang="en-IN" dirty="0"/>
              <a:t>Scrambling is O(n), where n = number of steps</a:t>
            </a:r>
          </a:p>
          <a:p>
            <a:r>
              <a:rPr lang="en-IN" dirty="0"/>
              <a:t>Solver placeholder supports integration with: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/>
              <a:t>Beginner’s Method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/>
              <a:t>CFOP (Cross, F2L, OLL, PLL)</a:t>
            </a:r>
          </a:p>
          <a:p>
            <a:pPr lvl="1">
              <a:buFont typeface="Wingdings" pitchFamily="2" charset="2"/>
              <a:buChar char="§"/>
            </a:pPr>
            <a:r>
              <a:rPr lang="en-IN" dirty="0"/>
              <a:t>IDA* or BFS search trees</a:t>
            </a:r>
          </a:p>
          <a:p>
            <a:r>
              <a:rPr lang="en-IN" dirty="0"/>
              <a:t>Built with extensibility in mind — currently supports U and U', can be extended to all 18 legal moves.</a:t>
            </a:r>
          </a:p>
          <a:p>
            <a:r>
              <a:rPr lang="en-IN" dirty="0"/>
              <a:t>Bonus: A </a:t>
            </a:r>
            <a:r>
              <a:rPr lang="en-IN" b="1" dirty="0"/>
              <a:t>mock voice-based input</a:t>
            </a:r>
            <a:r>
              <a:rPr lang="en-IN" dirty="0"/>
              <a:t> determines the number of scramble steps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5CDC2-8A41-1A2C-D781-4844DDF5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Efficiency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908C-7BBE-5AA9-C96B-A25E05959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66380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0BB9AD-9EC0-97AC-BD78-356A73D65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What makes </a:t>
            </a:r>
            <a:r>
              <a:rPr lang="en-IN" b="1" dirty="0"/>
              <a:t>CubeMinds</a:t>
            </a:r>
            <a:r>
              <a:rPr lang="en-IN" dirty="0"/>
              <a:t> unique:</a:t>
            </a:r>
          </a:p>
          <a:p>
            <a:r>
              <a:rPr lang="en-IN" b="1" dirty="0"/>
              <a:t>Voice-Simulated Scramble Input</a:t>
            </a:r>
            <a:endParaRPr lang="en-IN" dirty="0"/>
          </a:p>
          <a:p>
            <a:r>
              <a:rPr lang="en-IN" b="1" dirty="0" err="1"/>
              <a:t>MoveTracker</a:t>
            </a:r>
            <a:r>
              <a:rPr lang="en-IN" b="1" dirty="0"/>
              <a:t> Animation (0.3s step delay)</a:t>
            </a:r>
            <a:endParaRPr lang="en-IN" dirty="0"/>
          </a:p>
          <a:p>
            <a:r>
              <a:rPr lang="en-IN" b="1" dirty="0"/>
              <a:t>Flattened Human-Friendly Cube Printer</a:t>
            </a:r>
            <a:endParaRPr lang="en-IN" dirty="0"/>
          </a:p>
          <a:p>
            <a:r>
              <a:rPr lang="en-IN" b="1" dirty="0"/>
              <a:t>3D Rubik's Cube Visualizer (cube_visual.html) using Three.js</a:t>
            </a:r>
            <a:endParaRPr lang="en-IN" dirty="0"/>
          </a:p>
          <a:p>
            <a:r>
              <a:rPr lang="en-IN" b="1" dirty="0"/>
              <a:t>Designed for 2x2, 3x3, 4x4 scalability</a:t>
            </a:r>
            <a:endParaRPr lang="en-IN" dirty="0"/>
          </a:p>
          <a:p>
            <a:r>
              <a:rPr lang="en-IN" b="1" dirty="0"/>
              <a:t>Beginner-Friendly Output Logs + Modular Architecture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It’s not just code — it’s an experience, built from scratch.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666445-392B-78F5-4E66-E16E17FC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Features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48D98-1C3F-B88B-0F9F-DCC58D979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49286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13EF-2EE7-CF8E-E15A-016F041C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C7584-76D0-8733-04CF-4AAC3763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F0C087-0BEA-05C7-368B-4257D093C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053" y="1008633"/>
            <a:ext cx="5993891" cy="51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92202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</TotalTime>
  <Words>997</Words>
  <Application>Microsoft Macintosh PowerPoint</Application>
  <PresentationFormat>Widescreen</PresentationFormat>
  <Paragraphs>90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Wingdings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CubeMinds: A Visual-Intelligent Rubik’s Cube Solver  “It’s not just a puzzle — it’s a test of Mind, Math, and Moves!”</vt:lpstr>
      <vt:lpstr>Problem-Solving Approach</vt:lpstr>
      <vt:lpstr>Data Structures Used</vt:lpstr>
      <vt:lpstr>State Prediction Logic</vt:lpstr>
      <vt:lpstr>Algorithm Efficiency</vt:lpstr>
      <vt:lpstr>Special Features </vt:lpstr>
      <vt:lpstr>Output Example</vt:lpstr>
      <vt:lpstr>Folder Structure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VARUN PALLEKONDA (RA2211027010157)</cp:lastModifiedBy>
  <cp:revision>3</cp:revision>
  <dcterms:created xsi:type="dcterms:W3CDTF">2025-07-11T03:39:18Z</dcterms:created>
  <dcterms:modified xsi:type="dcterms:W3CDTF">2025-07-31T14:09:28Z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